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90" r:id="rId3"/>
    <p:sldId id="292" r:id="rId4"/>
    <p:sldId id="273" r:id="rId5"/>
    <p:sldId id="293" r:id="rId6"/>
    <p:sldId id="275" r:id="rId7"/>
    <p:sldId id="276" r:id="rId8"/>
    <p:sldId id="300" r:id="rId9"/>
    <p:sldId id="301" r:id="rId10"/>
    <p:sldId id="278" r:id="rId11"/>
    <p:sldId id="279" r:id="rId12"/>
    <p:sldId id="302" r:id="rId13"/>
    <p:sldId id="30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6" y="-1"/>
            <a:ext cx="12197215" cy="6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3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9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0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851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ллл</dc:creator>
  <cp:lastModifiedBy>Учетная запись Майкрософт</cp:lastModifiedBy>
  <cp:revision>52</cp:revision>
  <dcterms:created xsi:type="dcterms:W3CDTF">2015-02-04T10:48:44Z</dcterms:created>
  <dcterms:modified xsi:type="dcterms:W3CDTF">2021-02-15T16:43:23Z</dcterms:modified>
</cp:coreProperties>
</file>